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74" r:id="rId3"/>
    <p:sldId id="296" r:id="rId4"/>
    <p:sldId id="295" r:id="rId5"/>
    <p:sldId id="297" r:id="rId6"/>
    <p:sldId id="306" r:id="rId7"/>
    <p:sldId id="309" r:id="rId8"/>
    <p:sldId id="301" r:id="rId9"/>
    <p:sldId id="302" r:id="rId10"/>
    <p:sldId id="303" r:id="rId11"/>
    <p:sldId id="304" r:id="rId12"/>
    <p:sldId id="300" r:id="rId13"/>
    <p:sldId id="299" r:id="rId14"/>
    <p:sldId id="308" r:id="rId15"/>
    <p:sldId id="294" r:id="rId16"/>
    <p:sldId id="305" r:id="rId17"/>
    <p:sldId id="289" r:id="rId18"/>
    <p:sldId id="293" r:id="rId19"/>
  </p:sldIdLst>
  <p:sldSz cx="9144000" cy="6858000" type="screen4x3"/>
  <p:notesSz cx="6858000" cy="9144000"/>
  <p:embeddedFontLst>
    <p:embeddedFont>
      <p:font typeface="Back In The USSR DL"/>
      <p:regular r:id="rId21"/>
    </p:embeddedFont>
    <p:embeddedFont>
      <p:font typeface="Berlin Sans FB" pitchFamily="34" charset="0"/>
      <p:regular r:id="rId22"/>
      <p:bold r:id="rId23"/>
    </p:embeddedFont>
    <p:embeddedFont>
      <p:font typeface="Calibri" pitchFamily="34" charset="0"/>
      <p:regular r:id="rId24"/>
      <p:bold r:id="rId25"/>
      <p:italic r:id="rId26"/>
      <p:bold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214" autoAdjust="0"/>
    <p:restoredTop sz="94673" autoAdjust="0"/>
  </p:normalViewPr>
  <p:slideViewPr>
    <p:cSldViewPr>
      <p:cViewPr varScale="1">
        <p:scale>
          <a:sx n="107" d="100"/>
          <a:sy n="107" d="100"/>
        </p:scale>
        <p:origin x="-10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154274-88C4-44F8-ACFE-6A7123E6946C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AA385B-529D-4084-A680-8A7A0657515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4374B9-C3EF-4B86-9DBC-2391C7F5C332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10/22/2009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gif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 smtClean="0"/>
              <a:t>Darkstar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John, </a:t>
            </a:r>
            <a:r>
              <a:rPr lang="en-US" dirty="0" err="1" smtClean="0"/>
              <a:t>Ya-Ching</a:t>
            </a:r>
            <a:r>
              <a:rPr lang="en-US" dirty="0" smtClean="0"/>
              <a:t>, </a:t>
            </a:r>
            <a:r>
              <a:rPr lang="en-US" dirty="0" err="1" smtClean="0"/>
              <a:t>Akash</a:t>
            </a:r>
            <a:r>
              <a:rPr lang="en-US" dirty="0" smtClean="0"/>
              <a:t>, Lynne, Rick</a:t>
            </a:r>
          </a:p>
          <a:p>
            <a:r>
              <a:rPr lang="en-US" dirty="0" smtClean="0"/>
              <a:t>Jesse</a:t>
            </a:r>
          </a:p>
        </p:txBody>
      </p:sp>
      <p:pic>
        <p:nvPicPr>
          <p:cNvPr id="5" name="Picture 4" descr="Presentation fron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FRAMEWORK OF A SERVER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3434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Under the Hood: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Generic Zoning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Persistence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Generic Networking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U:\jconomik\Desktop\Zoning Map 040819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743200"/>
            <a:ext cx="4659420" cy="3516313"/>
          </a:xfrm>
          <a:prstGeom prst="rect">
            <a:avLst/>
          </a:prstGeom>
          <a:noFill/>
        </p:spPr>
      </p:pic>
      <p:pic>
        <p:nvPicPr>
          <p:cNvPr id="3075" name="Picture 3" descr="U:\jconomik\Desktop\2271647729_351096429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19400"/>
            <a:ext cx="4419600" cy="3314700"/>
          </a:xfrm>
          <a:prstGeom prst="rect">
            <a:avLst/>
          </a:prstGeom>
          <a:noFill/>
        </p:spPr>
      </p:pic>
      <p:pic>
        <p:nvPicPr>
          <p:cNvPr id="3077" name="Picture 5" descr="U:\jconomik\Desktop\68573-connect-computer-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819400"/>
            <a:ext cx="4244474" cy="322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noProof="0" dirty="0" smtClean="0">
                <a:latin typeface="+mj-lt"/>
                <a:ea typeface="+mj-ea"/>
                <a:cs typeface="+mj-cs"/>
              </a:rPr>
              <a:t>MASSIVE DEMO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3434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Keeping It Simple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And Scalable</a:t>
            </a:r>
          </a:p>
        </p:txBody>
      </p:sp>
      <p:pic>
        <p:nvPicPr>
          <p:cNvPr id="5122" name="Picture 2" descr="U:\jconomik\Desktop\programm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590800"/>
            <a:ext cx="3724275" cy="3751760"/>
          </a:xfrm>
          <a:prstGeom prst="rect">
            <a:avLst/>
          </a:prstGeom>
          <a:noFill/>
        </p:spPr>
      </p:pic>
      <p:pic>
        <p:nvPicPr>
          <p:cNvPr id="5123" name="Picture 3" descr="U:\jconomik\Desktop\scalable_toolbar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91000" y="2819400"/>
            <a:ext cx="4483177" cy="34004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FORTHCOMING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800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Demo Polish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MMO Work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Continued BVW Support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Panda3D Integrated</a:t>
            </a:r>
          </a:p>
        </p:txBody>
      </p:sp>
      <p:pic>
        <p:nvPicPr>
          <p:cNvPr id="2052" name="Picture 4" descr="U:\jconomik\Desktop\french_polishing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590800"/>
            <a:ext cx="4191000" cy="2867025"/>
          </a:xfrm>
          <a:prstGeom prst="rect">
            <a:avLst/>
          </a:prstGeom>
          <a:noFill/>
        </p:spPr>
      </p:pic>
      <p:pic>
        <p:nvPicPr>
          <p:cNvPr id="2051" name="Picture 3" descr="U:\jconomik\Desktop\IT-support-pn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3429000"/>
            <a:ext cx="3472060" cy="2924175"/>
          </a:xfrm>
          <a:prstGeom prst="rect">
            <a:avLst/>
          </a:prstGeom>
          <a:noFill/>
        </p:spPr>
      </p:pic>
      <p:pic>
        <p:nvPicPr>
          <p:cNvPr id="1026" name="Picture 2" descr="U:\jconomik\Desktop\raidcomp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590800"/>
            <a:ext cx="3286125" cy="3619500"/>
          </a:xfrm>
          <a:prstGeom prst="rect">
            <a:avLst/>
          </a:prstGeom>
          <a:noFill/>
        </p:spPr>
      </p:pic>
      <p:pic>
        <p:nvPicPr>
          <p:cNvPr id="1027" name="Picture 3" descr="U:\jconomik\Desktop\Panda_Corporate_bo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0200" y="2667000"/>
            <a:ext cx="3124200" cy="375490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QUARTER’S FEEDBACK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419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Project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Darkstar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?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Aggressive Scope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Panda3D Integration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3074" name="Picture 2" descr="U:\jconomik\Desktop\darksta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0" y="2590800"/>
            <a:ext cx="2463362" cy="3810000"/>
          </a:xfrm>
          <a:prstGeom prst="rect">
            <a:avLst/>
          </a:prstGeom>
          <a:noFill/>
        </p:spPr>
      </p:pic>
      <p:pic>
        <p:nvPicPr>
          <p:cNvPr id="3075" name="Picture 3" descr="U:\jconomik\Desktop\panda_in_snow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438400"/>
            <a:ext cx="3092824" cy="3943350"/>
          </a:xfrm>
          <a:prstGeom prst="rect">
            <a:avLst/>
          </a:prstGeom>
          <a:noFill/>
        </p:spPr>
      </p:pic>
      <p:pic>
        <p:nvPicPr>
          <p:cNvPr id="1026" name="Picture 2" descr="U:\jconomik\Desktop\angr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59738" y="2990088"/>
            <a:ext cx="4488962" cy="2801112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4400"/>
            <a:ext cx="8229600" cy="1143000"/>
          </a:xfrm>
        </p:spPr>
        <p:txBody>
          <a:bodyPr/>
          <a:lstStyle/>
          <a:p>
            <a:r>
              <a:rPr lang="en-US" dirty="0" smtClean="0"/>
              <a:t>CLIENT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305800" cy="35353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“You folks are, without doubt, the most professional group of students we have ever worked with.” – Jim Waldo</a:t>
            </a:r>
          </a:p>
          <a:p>
            <a:endParaRPr lang="en-US" sz="2400" dirty="0" smtClean="0"/>
          </a:p>
          <a:p>
            <a:r>
              <a:rPr lang="en-US" sz="2400" dirty="0" smtClean="0"/>
              <a:t>Getting the feedback</a:t>
            </a:r>
            <a:br>
              <a:rPr lang="en-US" sz="2400" dirty="0" smtClean="0"/>
            </a:br>
            <a:r>
              <a:rPr lang="en-US" sz="2400" dirty="0" smtClean="0"/>
              <a:t>they need from us.</a:t>
            </a:r>
          </a:p>
          <a:p>
            <a:endParaRPr lang="en-US" sz="2400" dirty="0" smtClean="0"/>
          </a:p>
          <a:p>
            <a:endParaRPr lang="en-US" sz="2400" dirty="0"/>
          </a:p>
        </p:txBody>
      </p:sp>
      <p:pic>
        <p:nvPicPr>
          <p:cNvPr id="5" name="Picture 4" descr="\\randon\etc\projects\current\darkstar\Darkstar pictures\DSCF008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429000"/>
            <a:ext cx="3683000" cy="27622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SCHEDULE</a:t>
            </a:r>
          </a:p>
        </p:txBody>
      </p:sp>
      <p:pic>
        <p:nvPicPr>
          <p:cNvPr id="1026" name="Picture 2" descr="U:\jconomik\Desktop\darkschedule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14400" y="2597931"/>
            <a:ext cx="7496175" cy="3729061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Risks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5562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Upcoming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Darkstar</a:t>
            </a:r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 Build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Art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Scope</a:t>
            </a:r>
          </a:p>
        </p:txBody>
      </p:sp>
      <p:pic>
        <p:nvPicPr>
          <p:cNvPr id="1026" name="Picture 2" descr="U:\jconomik\Desktop\T2Construction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3429000"/>
            <a:ext cx="4343400" cy="2953512"/>
          </a:xfrm>
          <a:prstGeom prst="rect">
            <a:avLst/>
          </a:prstGeom>
          <a:noFill/>
        </p:spPr>
      </p:pic>
      <p:pic>
        <p:nvPicPr>
          <p:cNvPr id="1027" name="Picture 3" descr="U:\jconomik\Desktop\vvgstrn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429000"/>
            <a:ext cx="3962400" cy="2971800"/>
          </a:xfrm>
          <a:prstGeom prst="rect">
            <a:avLst/>
          </a:prstGeom>
          <a:noFill/>
        </p:spPr>
      </p:pic>
      <p:pic>
        <p:nvPicPr>
          <p:cNvPr id="1029" name="Picture 5" descr="U:\jconomik\Desktop\scope-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2819400"/>
            <a:ext cx="4279900" cy="33909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THANK YOU	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31242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Jim Waldo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Karl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Haberl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Jesse Schell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Ruth Comely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Mike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Christel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181600" y="2789237"/>
            <a:ext cx="3124200" cy="36877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PandAI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3200" dirty="0" smtClean="0">
                <a:solidFill>
                  <a:schemeClr val="bg2">
                    <a:lumMod val="10000"/>
                  </a:schemeClr>
                </a:solidFill>
              </a:rPr>
              <a:t>BVW Students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098" name="Picture 2" descr="U:\jconomik\Desktop\thank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4038600"/>
            <a:ext cx="3505200" cy="233315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1143000"/>
          </a:xfrm>
        </p:spPr>
        <p:txBody>
          <a:bodyPr/>
          <a:lstStyle/>
          <a:p>
            <a:r>
              <a:rPr lang="en-US" dirty="0" smtClean="0"/>
              <a:t>QUESTIONS?	</a:t>
            </a:r>
            <a:endParaRPr lang="en-US" dirty="0"/>
          </a:p>
        </p:txBody>
      </p:sp>
      <p:pic>
        <p:nvPicPr>
          <p:cNvPr id="1028" name="Picture 4" descr="U:\jconomik\Desktop\question-mark-dic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5943600" y="3886200"/>
            <a:ext cx="3381375" cy="2270238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1163 -0.41869 C 0.14739 -0.25769 0.08316 -0.09646 -0.06702 -0.01504 C -0.21719 0.06639 -0.58542 0.05551 -0.68924 0.06916 " pathEditMode="relative" ptsTypes="aaA">
                                      <p:cBhvr>
                                        <p:cTn id="9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Rot by="-32400000">
                                      <p:cBhvr>
                                        <p:cTn id="11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74638"/>
            <a:ext cx="8229600" cy="2163762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Client Project:</a:t>
            </a:r>
            <a:b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</a:br>
            <a:r>
              <a:rPr lang="en-US" dirty="0" smtClean="0">
                <a:solidFill>
                  <a:schemeClr val="bg2">
                    <a:lumMod val="10000"/>
                  </a:schemeClr>
                </a:solidFill>
                <a:latin typeface="Back In The USSR DL" pitchFamily="2" charset="0"/>
              </a:rPr>
              <a:t>SUN MICROSYSTEMS</a:t>
            </a:r>
            <a:endParaRPr lang="en-US" dirty="0">
              <a:solidFill>
                <a:schemeClr val="bg2">
                  <a:lumMod val="10000"/>
                </a:schemeClr>
              </a:solidFill>
              <a:latin typeface="Back In The USSR DL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419600" cy="3687763"/>
          </a:xfrm>
        </p:spPr>
        <p:txBody>
          <a:bodyPr/>
          <a:lstStyle/>
          <a:p>
            <a:pPr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Point of Contact: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Jim Waldo</a:t>
            </a:r>
          </a:p>
          <a:p>
            <a:pPr>
              <a:buNone/>
            </a:pP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Project </a:t>
            </a:r>
            <a:r>
              <a:rPr lang="en-US" sz="2500" dirty="0" err="1" smtClean="0">
                <a:solidFill>
                  <a:schemeClr val="bg2">
                    <a:lumMod val="10000"/>
                  </a:schemeClr>
                </a:solidFill>
              </a:rPr>
              <a:t>Darkstar</a:t>
            </a:r>
            <a:r>
              <a:rPr lang="en-US" sz="2500" dirty="0" smtClean="0">
                <a:solidFill>
                  <a:schemeClr val="bg2">
                    <a:lumMod val="10000"/>
                  </a:schemeClr>
                </a:solidFill>
              </a:rPr>
              <a:t> Director: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Karl </a:t>
            </a: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Haberl</a:t>
            </a: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U:\jconomik\Desktop\sun_tour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686594" y="2718288"/>
            <a:ext cx="3898605" cy="351692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WHAT IS DARKSTAR?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3124200"/>
            <a:ext cx="3987800" cy="2990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419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Sun Microsystems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Open Source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Server side framework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For MMOGs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2667000"/>
            <a:ext cx="3501691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8520" y="2590801"/>
            <a:ext cx="392739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0" y="2819400"/>
            <a:ext cx="2563550" cy="362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WHAT ARE WE DOING?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419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API Usability Testing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Making Games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BVW Deployment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Panda3D Integration</a:t>
            </a:r>
          </a:p>
          <a:p>
            <a:pPr>
              <a:buNone/>
            </a:pPr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724400" y="2514600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724400" y="2743200"/>
            <a:ext cx="4004142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4724400" y="2971800"/>
            <a:ext cx="3987800" cy="2775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4724400" y="3276600"/>
            <a:ext cx="4038601" cy="2125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CURRENTLY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800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 Tech Demos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MMO Underway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BVW Deployed</a:t>
            </a:r>
          </a:p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Panda3D Integration</a:t>
            </a:r>
          </a:p>
        </p:txBody>
      </p:sp>
      <p:pic>
        <p:nvPicPr>
          <p:cNvPr id="1026" name="Picture 2" descr="U:\jconomik\Desktop\Sphere-wirefram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1828800"/>
            <a:ext cx="4711700" cy="4711700"/>
          </a:xfrm>
          <a:prstGeom prst="rect">
            <a:avLst/>
          </a:prstGeom>
          <a:noFill/>
        </p:spPr>
      </p:pic>
      <p:pic>
        <p:nvPicPr>
          <p:cNvPr id="1027" name="Picture 3" descr="U:\jconomik\Desktop\competition-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2743200"/>
            <a:ext cx="3276600" cy="3276600"/>
          </a:xfrm>
          <a:prstGeom prst="rect">
            <a:avLst/>
          </a:prstGeom>
          <a:noFill/>
        </p:spPr>
      </p:pic>
      <p:pic>
        <p:nvPicPr>
          <p:cNvPr id="1029" name="Picture 5" descr="U:\jconomik\Desktop\pandalogomean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2667000"/>
            <a:ext cx="3529012" cy="3529012"/>
          </a:xfrm>
          <a:prstGeom prst="rect">
            <a:avLst/>
          </a:prstGeom>
          <a:noFill/>
        </p:spPr>
      </p:pic>
      <p:pic>
        <p:nvPicPr>
          <p:cNvPr id="2" name="Picture 2" descr="U:\jconomik\Desktop\setting_up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2971800"/>
            <a:ext cx="4199117" cy="2792413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GAMEPLAY</a:t>
            </a:r>
            <a:endParaRPr lang="en-US" altLang="zh-TW" sz="4400" dirty="0"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60638"/>
            <a:ext cx="5105400" cy="406876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US" dirty="0" err="1" smtClean="0">
                <a:solidFill>
                  <a:schemeClr val="bg2">
                    <a:lumMod val="10000"/>
                  </a:schemeClr>
                </a:solidFill>
              </a:rPr>
              <a:t>Gameplay</a:t>
            </a:r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4100" name="Picture 6" descr="U:\yachingc\Desktop\boy-video-gam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2743200"/>
            <a:ext cx="2338388" cy="348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galax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1356839"/>
            <a:ext cx="8686800" cy="5402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Picture 20" descr="earth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5265" y="2590800"/>
            <a:ext cx="2361935" cy="2361935"/>
          </a:xfrm>
          <a:prstGeom prst="rect">
            <a:avLst/>
          </a:prstGeom>
        </p:spPr>
      </p:pic>
      <p:pic>
        <p:nvPicPr>
          <p:cNvPr id="15" name="Picture 14" descr="cover-mar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905000" y="2819400"/>
            <a:ext cx="1905000" cy="1905000"/>
          </a:xfrm>
          <a:prstGeom prst="rect">
            <a:avLst/>
          </a:prstGeom>
        </p:spPr>
      </p:pic>
      <p:pic>
        <p:nvPicPr>
          <p:cNvPr id="23" name="Picture 22" descr="spaceship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4183059">
            <a:off x="1107319" y="5140105"/>
            <a:ext cx="764718" cy="1090364"/>
          </a:xfrm>
          <a:prstGeom prst="rect">
            <a:avLst/>
          </a:prstGeom>
        </p:spPr>
      </p:pic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GAMEPLAY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400800" y="2449512"/>
            <a:ext cx="1219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Attack!!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5867400" y="4764087"/>
            <a:ext cx="2224088" cy="646113"/>
          </a:xfrm>
          <a:prstGeom prst="rect">
            <a:avLst/>
          </a:prstGeom>
          <a:solidFill>
            <a:srgbClr val="FFFFFF">
              <a:alpha val="25098"/>
            </a:srgb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Win the mini game, </a:t>
            </a:r>
          </a:p>
          <a:p>
            <a:r>
              <a:rPr lang="en-US" dirty="0">
                <a:solidFill>
                  <a:schemeClr val="bg1"/>
                </a:solidFill>
              </a:rPr>
              <a:t>Save the planet.</a:t>
            </a:r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5029200" y="2133600"/>
            <a:ext cx="901700" cy="828675"/>
            <a:chOff x="5181600" y="1828800"/>
            <a:chExt cx="901700" cy="828164"/>
          </a:xfrm>
        </p:grpSpPr>
        <p:pic>
          <p:nvPicPr>
            <p:cNvPr id="5131" name="Picture 2" descr="U:\yachingc\Desktop\spaceship_pirate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181600" y="2133600"/>
              <a:ext cx="901700" cy="5233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132" name="TextBox 12"/>
            <p:cNvSpPr txBox="1">
              <a:spLocks noChangeArrowheads="1"/>
            </p:cNvSpPr>
            <p:nvPr/>
          </p:nvSpPr>
          <p:spPr bwMode="auto">
            <a:xfrm>
              <a:off x="5181600" y="1828800"/>
              <a:ext cx="787395" cy="369332"/>
            </a:xfrm>
            <a:prstGeom prst="rect">
              <a:avLst/>
            </a:prstGeom>
            <a:solidFill>
              <a:srgbClr val="FFFFFF">
                <a:alpha val="81961"/>
              </a:srgbClr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Pirate</a:t>
              </a:r>
            </a:p>
          </p:txBody>
        </p:sp>
      </p:grpSp>
      <p:sp>
        <p:nvSpPr>
          <p:cNvPr id="7" name="TextBox 6"/>
          <p:cNvSpPr txBox="1"/>
          <p:nvPr/>
        </p:nvSpPr>
        <p:spPr bwMode="auto">
          <a:xfrm>
            <a:off x="762000" y="6096000"/>
            <a:ext cx="1497013" cy="3698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Player’s ship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44044" y="4724400"/>
            <a:ext cx="1394356" cy="369332"/>
          </a:xfrm>
          <a:prstGeom prst="rect">
            <a:avLst/>
          </a:prstGeom>
          <a:solidFill>
            <a:srgbClr val="FFFFFF">
              <a:alpha val="21176"/>
            </a:srgb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 smtClean="0">
                <a:solidFill>
                  <a:schemeClr val="bg1">
                    <a:lumMod val="95000"/>
                  </a:schemeClr>
                </a:solidFill>
              </a:rPr>
              <a:t>Trade items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62E-6 C 0.05017 -0.00185 0.10069 -0.003 0.14097 -0.01596 C 0.18125 -0.02868 0.22604 -0.0488 0.24149 -0.07724 C 0.25694 -0.10569 0.23941 -0.16258 0.23211 -0.18663 C 0.225 -0.21045 0.21146 -0.21577 0.19809 -0.2201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8" y="-11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6300000">
                                      <p:cBhvr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4.11656E-6 L 0.06667 0.0777 " pathEditMode="relative" ptsTypes="AA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375 -0.22688 C 0.24341 -0.19982 0.24948 -0.17253 0.29323 -0.17161 C 0.33698 -0.17068 0.46545 -0.21346 0.49983 -0.22179 " pathEditMode="relative" ptsTypes="aaA"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6960000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 animBg="1"/>
      <p:bldP spid="7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PRE-DEMO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8006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Caveat: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5 Programmers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0 Artists</a:t>
            </a:r>
          </a:p>
        </p:txBody>
      </p:sp>
      <p:pic>
        <p:nvPicPr>
          <p:cNvPr id="1026" name="Picture 2" descr="U:\jconomik\Desktop\programm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19600" y="2743200"/>
            <a:ext cx="4113895" cy="3082925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838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4400" dirty="0" smtClean="0">
                <a:latin typeface="+mj-lt"/>
                <a:ea typeface="+mj-ea"/>
                <a:cs typeface="+mj-cs"/>
              </a:rPr>
              <a:t>SERVER FRAMEWORK</a:t>
            </a:r>
            <a:endParaRPr kumimoji="0" lang="en-US" altLang="zh-TW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789237"/>
            <a:ext cx="4343400" cy="3687763"/>
          </a:xfrm>
        </p:spPr>
        <p:txBody>
          <a:bodyPr/>
          <a:lstStyle/>
          <a:p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Above the Hood: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Login System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Waiting Rooms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Trade System</a:t>
            </a:r>
          </a:p>
          <a:p>
            <a:pPr lvl="1"/>
            <a:r>
              <a:rPr lang="en-US" dirty="0" smtClean="0">
                <a:solidFill>
                  <a:schemeClr val="bg2">
                    <a:lumMod val="10000"/>
                  </a:schemeClr>
                </a:solidFill>
              </a:rPr>
              <a:t>Chat System</a:t>
            </a:r>
          </a:p>
          <a:p>
            <a:endParaRPr lang="en-US" dirty="0" smtClean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U:\jconomik\Desktop\20050818-01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91000" y="2743200"/>
            <a:ext cx="4351074" cy="2895600"/>
          </a:xfrm>
          <a:prstGeom prst="rect">
            <a:avLst/>
          </a:prstGeom>
          <a:noFill/>
        </p:spPr>
      </p:pic>
      <p:pic>
        <p:nvPicPr>
          <p:cNvPr id="2051" name="Picture 3" descr="U:\jconomik\Desktop\fair_trad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590800"/>
            <a:ext cx="2857500" cy="3790950"/>
          </a:xfrm>
          <a:prstGeom prst="rect">
            <a:avLst/>
          </a:prstGeom>
          <a:noFill/>
        </p:spPr>
      </p:pic>
      <p:pic>
        <p:nvPicPr>
          <p:cNvPr id="2052" name="Picture 4" descr="U:\jconomik\Desktop\group-ch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19600" y="2743200"/>
            <a:ext cx="3836608" cy="3724275"/>
          </a:xfrm>
          <a:prstGeom prst="rect">
            <a:avLst/>
          </a:prstGeom>
          <a:noFill/>
        </p:spPr>
      </p:pic>
      <p:pic>
        <p:nvPicPr>
          <p:cNvPr id="7" name="Picture 4" descr="U:\jconomik\Desktop\17_waitingroom_inv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2590800"/>
            <a:ext cx="3886200" cy="3892529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Custom 3">
      <a:dk1>
        <a:srgbClr val="262626"/>
      </a:dk1>
      <a:lt1>
        <a:sysClr val="window" lastClr="FFFFFF"/>
      </a:lt1>
      <a:dk2>
        <a:srgbClr val="FBD5B5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2">
      <a:majorFont>
        <a:latin typeface="Back In The USSR DL"/>
        <a:ea typeface=""/>
        <a:cs typeface=""/>
      </a:majorFont>
      <a:minorFont>
        <a:latin typeface="Berlin Sans FB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2244</TotalTime>
  <Words>195</Words>
  <Application>Microsoft Office PowerPoint</Application>
  <PresentationFormat>On-screen Show (4:3)</PresentationFormat>
  <Paragraphs>78</Paragraphs>
  <Slides>18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Back In The USSR DL</vt:lpstr>
      <vt:lpstr>Berlin Sans FB</vt:lpstr>
      <vt:lpstr>Calibri</vt:lpstr>
      <vt:lpstr>Office Theme</vt:lpstr>
      <vt:lpstr>Darkstar</vt:lpstr>
      <vt:lpstr>Client Project: SUN MICROSYSTEMS</vt:lpstr>
      <vt:lpstr>Slide 3</vt:lpstr>
      <vt:lpstr>Slide 4</vt:lpstr>
      <vt:lpstr>Slide 5</vt:lpstr>
      <vt:lpstr>Slide 6</vt:lpstr>
      <vt:lpstr>GAMEPLAY</vt:lpstr>
      <vt:lpstr>Slide 8</vt:lpstr>
      <vt:lpstr>Slide 9</vt:lpstr>
      <vt:lpstr>Slide 10</vt:lpstr>
      <vt:lpstr>Slide 11</vt:lpstr>
      <vt:lpstr>Slide 12</vt:lpstr>
      <vt:lpstr>Slide 13</vt:lpstr>
      <vt:lpstr>CLIENT FEEDBACK</vt:lpstr>
      <vt:lpstr>Slide 15</vt:lpstr>
      <vt:lpstr>Slide 16</vt:lpstr>
      <vt:lpstr>THANK YOU </vt:lpstr>
      <vt:lpstr>QUESTIONS?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Darkstar</dc:title>
  <dc:creator/>
  <cp:lastModifiedBy>jconomik</cp:lastModifiedBy>
  <cp:revision>213</cp:revision>
  <dcterms:created xsi:type="dcterms:W3CDTF">2006-08-16T00:00:00Z</dcterms:created>
  <dcterms:modified xsi:type="dcterms:W3CDTF">2009-10-22T22:55:26Z</dcterms:modified>
</cp:coreProperties>
</file>